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58" r:id="rId3"/>
    <p:sldId id="257" r:id="rId4"/>
    <p:sldId id="283" r:id="rId5"/>
    <p:sldId id="284" r:id="rId6"/>
    <p:sldId id="280" r:id="rId7"/>
    <p:sldId id="281" r:id="rId8"/>
    <p:sldId id="282" r:id="rId9"/>
    <p:sldId id="27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717" y="3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96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8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3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29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15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2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9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44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0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58223-F0D9-4E98-9C74-4DC20384849E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 smtClean="0">
                <a:latin typeface="+mn-ea"/>
                <a:ea typeface="+mn-ea"/>
              </a:rPr>
              <a:t/>
            </a:r>
            <a:br>
              <a:rPr lang="en-US" sz="4900" dirty="0" smtClean="0">
                <a:latin typeface="+mn-ea"/>
                <a:ea typeface="+mn-ea"/>
              </a:rPr>
            </a:br>
            <a:r>
              <a:rPr lang="en-US" sz="4900" dirty="0" smtClean="0">
                <a:latin typeface="+mn-ea"/>
                <a:ea typeface="+mn-ea"/>
              </a:rPr>
              <a:t>GAMES102</a:t>
            </a:r>
            <a:r>
              <a:rPr lang="zh-CN" altLang="en-US" sz="4900" dirty="0" smtClean="0">
                <a:latin typeface="+mn-ea"/>
                <a:ea typeface="+mn-ea"/>
              </a:rPr>
              <a:t>课程</a:t>
            </a: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zh-CN" altLang="en-US" sz="8000" dirty="0" smtClean="0">
                <a:latin typeface="+mn-ea"/>
                <a:ea typeface="+mn-ea"/>
              </a:rPr>
              <a:t>作业</a:t>
            </a:r>
            <a:r>
              <a:rPr lang="en-US" altLang="zh-CN" sz="8000" dirty="0" smtClean="0">
                <a:latin typeface="+mn-ea"/>
                <a:ea typeface="+mn-ea"/>
              </a:rPr>
              <a:t>6</a:t>
            </a:r>
            <a:r>
              <a:rPr lang="zh-CN" altLang="en-US" sz="8000" dirty="0" smtClean="0">
                <a:latin typeface="+mn-ea"/>
                <a:ea typeface="+mn-ea"/>
              </a:rPr>
              <a:t>批改总结</a:t>
            </a:r>
            <a:endParaRPr lang="en-US" sz="5400" dirty="0">
              <a:latin typeface="+mn-ea"/>
              <a:ea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2020/12/06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03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提交作业情况总览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实际提交：</a:t>
            </a:r>
            <a:r>
              <a:rPr lang="en-US" altLang="zh-CN" dirty="0" smtClean="0"/>
              <a:t>22</a:t>
            </a:r>
            <a:r>
              <a:rPr lang="zh-CN" altLang="en-US" dirty="0" smtClean="0"/>
              <a:t>份</a:t>
            </a:r>
            <a:endParaRPr lang="en-US" altLang="zh-CN" dirty="0" smtClean="0"/>
          </a:p>
          <a:p>
            <a:r>
              <a:rPr lang="zh-CN" altLang="en-US" dirty="0" smtClean="0"/>
              <a:t>本次作业：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实现极小曲面</a:t>
            </a:r>
            <a:r>
              <a:rPr lang="zh-CN" altLang="en-US" dirty="0"/>
              <a:t>的局部</a:t>
            </a:r>
            <a:r>
              <a:rPr lang="zh-CN" altLang="en-US" dirty="0" smtClean="0"/>
              <a:t>法</a:t>
            </a:r>
            <a:endParaRPr lang="en-US" altLang="zh-CN" dirty="0" smtClean="0"/>
          </a:p>
          <a:p>
            <a:pPr lvl="1"/>
            <a:r>
              <a:rPr lang="zh-CN" altLang="en-US" dirty="0"/>
              <a:t>可选：计算三角网格顶点的离散高斯曲率和平均曲率</a:t>
            </a:r>
            <a:endParaRPr lang="en-US" altLang="zh-CN" dirty="0" smtClean="0"/>
          </a:p>
          <a:p>
            <a:r>
              <a:rPr lang="zh-CN" altLang="en-US" dirty="0" smtClean="0"/>
              <a:t>实现情况：</a:t>
            </a:r>
            <a:endParaRPr lang="en-US" altLang="zh-CN" dirty="0" smtClean="0"/>
          </a:p>
          <a:p>
            <a:pPr marL="685800" lvl="2">
              <a:spcBef>
                <a:spcPts val="1000"/>
              </a:spcBef>
            </a:pPr>
            <a:r>
              <a:rPr lang="en-US" sz="2400" dirty="0" smtClean="0"/>
              <a:t>Utopia 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 10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Python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 1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C</a:t>
            </a:r>
            <a:r>
              <a:rPr lang="en-US" altLang="zh-CN" sz="2400" dirty="0"/>
              <a:t>++</a:t>
            </a:r>
            <a:r>
              <a:rPr lang="zh-CN" altLang="en-US" sz="2400" dirty="0"/>
              <a:t>其他</a:t>
            </a:r>
            <a:r>
              <a:rPr lang="zh-CN" altLang="en-US" sz="2400" dirty="0" smtClean="0"/>
              <a:t>环境：</a:t>
            </a:r>
            <a:r>
              <a:rPr lang="en-US" altLang="zh-CN" sz="2400" dirty="0" smtClean="0"/>
              <a:t> 9</a:t>
            </a:r>
            <a:r>
              <a:rPr lang="zh-CN" altLang="en-US" sz="2400" dirty="0" smtClean="0"/>
              <a:t>人</a:t>
            </a:r>
            <a:r>
              <a:rPr lang="zh-CN" altLang="en-US" sz="2400" dirty="0" smtClean="0"/>
              <a:t>（</a:t>
            </a:r>
            <a:r>
              <a:rPr lang="en-US" altLang="zh-CN" sz="2400" dirty="0" smtClean="0"/>
              <a:t>Libigl:2, Unreal:1, OpenGL:1</a:t>
            </a:r>
            <a:r>
              <a:rPr lang="en-US" altLang="zh-CN" sz="2400" dirty="0"/>
              <a:t>, </a:t>
            </a:r>
            <a:r>
              <a:rPr lang="en-US" altLang="zh-CN" sz="2400" dirty="0" smtClean="0"/>
              <a:t>PMP </a:t>
            </a:r>
            <a:r>
              <a:rPr lang="en-US" altLang="zh-CN" sz="2400" dirty="0" smtClean="0"/>
              <a:t>:1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err="1" smtClean="0"/>
              <a:t>Javascript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 1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zh-CN" altLang="en-US" sz="2400" dirty="0" smtClean="0"/>
              <a:t>提交作业</a:t>
            </a:r>
            <a:r>
              <a:rPr lang="en-US" altLang="zh-CN" sz="2400" dirty="0" smtClean="0"/>
              <a:t>5</a:t>
            </a:r>
            <a:r>
              <a:rPr lang="zh-CN" altLang="en-US" sz="2400" dirty="0" smtClean="0"/>
              <a:t>：</a:t>
            </a:r>
            <a:r>
              <a:rPr lang="en-US" altLang="zh-CN" sz="2400" dirty="0"/>
              <a:t> 1 </a:t>
            </a:r>
            <a:r>
              <a:rPr lang="zh-CN" altLang="en-US" sz="2400" dirty="0"/>
              <a:t>人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37593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97127" y="167902"/>
            <a:ext cx="596087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3600" b="1" dirty="0" smtClean="0"/>
              <a:t>总览：完成情况一般</a:t>
            </a:r>
            <a:endParaRPr lang="en-US" sz="36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212" y="1106035"/>
            <a:ext cx="7234018" cy="575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7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2460" y="475951"/>
            <a:ext cx="10068099" cy="897775"/>
          </a:xfrm>
        </p:spPr>
        <p:txBody>
          <a:bodyPr>
            <a:normAutofit/>
          </a:bodyPr>
          <a:lstStyle/>
          <a:p>
            <a:r>
              <a:rPr lang="zh-CN" altLang="en-US" b="1" dirty="0" smtClean="0"/>
              <a:t>极小曲面</a:t>
            </a:r>
            <a:r>
              <a:rPr lang="zh-CN" altLang="en-US" b="1" dirty="0"/>
              <a:t>的局部</a:t>
            </a:r>
            <a:r>
              <a:rPr lang="zh-CN" altLang="en-US" b="1" dirty="0" smtClean="0"/>
              <a:t>法：一次</a:t>
            </a:r>
            <a:r>
              <a:rPr lang="zh-CN" altLang="en-US" dirty="0" smtClean="0"/>
              <a:t>（ </a:t>
            </a:r>
            <a:r>
              <a:rPr lang="zh-CN" altLang="en-US" dirty="0"/>
              <a:t>马玺凯 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" y="1611629"/>
            <a:ext cx="5355570" cy="480323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777" y="1611629"/>
            <a:ext cx="5357383" cy="480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5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639007"/>
            <a:ext cx="10068099" cy="897775"/>
          </a:xfrm>
        </p:spPr>
        <p:txBody>
          <a:bodyPr>
            <a:normAutofit/>
          </a:bodyPr>
          <a:lstStyle/>
          <a:p>
            <a:r>
              <a:rPr lang="zh-CN" altLang="en-US" b="1" dirty="0" smtClean="0"/>
              <a:t>极小曲面</a:t>
            </a:r>
            <a:r>
              <a:rPr lang="zh-CN" altLang="en-US" b="1" dirty="0"/>
              <a:t>的局部</a:t>
            </a:r>
            <a:r>
              <a:rPr lang="zh-CN" altLang="en-US" b="1" dirty="0" smtClean="0"/>
              <a:t>法：结果</a:t>
            </a:r>
            <a:r>
              <a:rPr lang="zh-CN" altLang="en-US" dirty="0" smtClean="0"/>
              <a:t>（ </a:t>
            </a:r>
            <a:r>
              <a:rPr lang="zh-CN" altLang="en-US" dirty="0"/>
              <a:t>马玺凯 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极小曲面演示视频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9100" y="1593591"/>
            <a:ext cx="6482080" cy="526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05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3509" y="282632"/>
            <a:ext cx="10068099" cy="897775"/>
          </a:xfrm>
        </p:spPr>
        <p:txBody>
          <a:bodyPr>
            <a:normAutofit/>
          </a:bodyPr>
          <a:lstStyle/>
          <a:p>
            <a:r>
              <a:rPr lang="zh-CN" altLang="en-US" b="1" dirty="0" smtClean="0"/>
              <a:t>极小曲面</a:t>
            </a:r>
            <a:r>
              <a:rPr lang="zh-CN" altLang="en-US" b="1" dirty="0"/>
              <a:t>的局部</a:t>
            </a:r>
            <a:r>
              <a:rPr lang="zh-CN" altLang="en-US" b="1" dirty="0" smtClean="0"/>
              <a:t>法</a:t>
            </a:r>
            <a:r>
              <a:rPr lang="zh-CN" altLang="en-US" dirty="0" smtClean="0"/>
              <a:t>（谢聪）</a:t>
            </a:r>
            <a:endParaRPr lang="en-US" dirty="0"/>
          </a:p>
        </p:txBody>
      </p:sp>
      <p:pic>
        <p:nvPicPr>
          <p:cNvPr id="5" name="hw6-0175-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43082" y="1331565"/>
            <a:ext cx="4705836" cy="5526435"/>
          </a:xfrm>
        </p:spPr>
      </p:pic>
    </p:spTree>
    <p:extLst>
      <p:ext uri="{BB962C8B-B14F-4D97-AF65-F5344CB8AC3E}">
        <p14:creationId xmlns:p14="http://schemas.microsoft.com/office/powerpoint/2010/main" val="378469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3509" y="150251"/>
            <a:ext cx="10068099" cy="897775"/>
          </a:xfrm>
        </p:spPr>
        <p:txBody>
          <a:bodyPr>
            <a:normAutofit/>
          </a:bodyPr>
          <a:lstStyle/>
          <a:p>
            <a:r>
              <a:rPr lang="zh-CN" altLang="en-US" b="1" dirty="0" smtClean="0"/>
              <a:t>极小曲面</a:t>
            </a:r>
            <a:r>
              <a:rPr lang="zh-CN" altLang="en-US" b="1" dirty="0"/>
              <a:t>的局部</a:t>
            </a:r>
            <a:r>
              <a:rPr lang="zh-CN" altLang="en-US" b="1" dirty="0" smtClean="0"/>
              <a:t>法</a:t>
            </a:r>
            <a:r>
              <a:rPr lang="zh-CN" altLang="en-US" dirty="0" smtClean="0"/>
              <a:t>（</a:t>
            </a:r>
            <a:r>
              <a:rPr lang="en-US" altLang="zh-CN" dirty="0" err="1" smtClean="0"/>
              <a:t>LXt</a:t>
            </a:r>
            <a:r>
              <a:rPr lang="zh-CN" altLang="en-US" dirty="0" smtClean="0"/>
              <a:t>）</a:t>
            </a:r>
            <a:endParaRPr lang="en-US" dirty="0"/>
          </a:p>
        </p:txBody>
      </p:sp>
      <p:pic>
        <p:nvPicPr>
          <p:cNvPr id="4" name="GAMES102HW6-video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055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6459" y="1048026"/>
            <a:ext cx="10025149" cy="5805818"/>
          </a:xfrm>
        </p:spPr>
      </p:pic>
    </p:spTree>
    <p:extLst>
      <p:ext uri="{BB962C8B-B14F-4D97-AF65-F5344CB8AC3E}">
        <p14:creationId xmlns:p14="http://schemas.microsoft.com/office/powerpoint/2010/main" val="190738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3509" y="150251"/>
            <a:ext cx="10068099" cy="897775"/>
          </a:xfrm>
        </p:spPr>
        <p:txBody>
          <a:bodyPr>
            <a:normAutofit/>
          </a:bodyPr>
          <a:lstStyle/>
          <a:p>
            <a:r>
              <a:rPr lang="zh-CN" altLang="en-US" b="1" dirty="0" smtClean="0"/>
              <a:t>极小曲面</a:t>
            </a:r>
            <a:r>
              <a:rPr lang="zh-CN" altLang="en-US" b="1" dirty="0"/>
              <a:t>的局部</a:t>
            </a:r>
            <a:r>
              <a:rPr lang="zh-CN" altLang="en-US" b="1" dirty="0" smtClean="0"/>
              <a:t>法</a:t>
            </a:r>
            <a:r>
              <a:rPr lang="zh-CN" altLang="en-US" dirty="0" smtClean="0"/>
              <a:t>（</a:t>
            </a:r>
            <a:r>
              <a:rPr lang="zh-CN" altLang="en-US" dirty="0"/>
              <a:t>向宇骋</a:t>
            </a:r>
            <a:r>
              <a:rPr lang="zh-CN" altLang="en-US" dirty="0" smtClean="0"/>
              <a:t>）</a:t>
            </a:r>
            <a:endParaRPr lang="en-US" dirty="0"/>
          </a:p>
        </p:txBody>
      </p:sp>
      <p:pic>
        <p:nvPicPr>
          <p:cNvPr id="5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440" y="883512"/>
            <a:ext cx="11247120" cy="5974488"/>
          </a:xfrm>
        </p:spPr>
      </p:pic>
    </p:spTree>
    <p:extLst>
      <p:ext uri="{BB962C8B-B14F-4D97-AF65-F5344CB8AC3E}">
        <p14:creationId xmlns:p14="http://schemas.microsoft.com/office/powerpoint/2010/main" val="1981350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部分优秀作业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优秀代码：</a:t>
            </a:r>
            <a:endParaRPr lang="en-US" altLang="zh-CN" dirty="0" smtClean="0"/>
          </a:p>
          <a:p>
            <a:pPr lvl="1"/>
            <a:r>
              <a:rPr lang="zh-CN" altLang="en-US" dirty="0"/>
              <a:t>谢聪</a:t>
            </a:r>
            <a:r>
              <a:rPr lang="zh-CN" altLang="en-US" dirty="0" smtClean="0"/>
              <a:t> 、</a:t>
            </a:r>
            <a:r>
              <a:rPr lang="zh-CN" altLang="en-US" dirty="0"/>
              <a:t> 向宇骋 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dirty="0" smtClean="0"/>
              <a:t>优秀报告：</a:t>
            </a:r>
            <a:endParaRPr lang="en-US" altLang="zh-CN" dirty="0" smtClean="0"/>
          </a:p>
          <a:p>
            <a:pPr lvl="1"/>
            <a:r>
              <a:rPr lang="zh-CN" altLang="en-US" dirty="0"/>
              <a:t>马玺凯 </a:t>
            </a:r>
            <a:r>
              <a:rPr lang="zh-CN" altLang="en-US" dirty="0" smtClean="0"/>
              <a:t>、 </a:t>
            </a:r>
            <a:r>
              <a:rPr lang="en-US" dirty="0"/>
              <a:t>L </a:t>
            </a:r>
            <a:r>
              <a:rPr lang="en-US" dirty="0" err="1"/>
              <a:t>Xt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897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133</Words>
  <Application>Microsoft Office PowerPoint</Application>
  <PresentationFormat>宽屏</PresentationFormat>
  <Paragraphs>26</Paragraphs>
  <Slides>9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等线 Light</vt:lpstr>
      <vt:lpstr>Arial</vt:lpstr>
      <vt:lpstr>Calibri</vt:lpstr>
      <vt:lpstr>Calibri Light</vt:lpstr>
      <vt:lpstr>Office 主题​​</vt:lpstr>
      <vt:lpstr> GAMES102课程  作业6批改总结</vt:lpstr>
      <vt:lpstr>提交作业情况总览</vt:lpstr>
      <vt:lpstr>总览：完成情况一般</vt:lpstr>
      <vt:lpstr>极小曲面的局部法：一次（ 马玺凯 ）</vt:lpstr>
      <vt:lpstr>极小曲面的局部法：结果（ 马玺凯 ）</vt:lpstr>
      <vt:lpstr>极小曲面的局部法（谢聪）</vt:lpstr>
      <vt:lpstr>极小曲面的局部法（LXt）</vt:lpstr>
      <vt:lpstr>极小曲面的局部法（向宇骋）</vt:lpstr>
      <vt:lpstr>部分优秀作业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zhongyuan liu</dc:creator>
  <cp:lastModifiedBy>Liu Ligang</cp:lastModifiedBy>
  <cp:revision>81</cp:revision>
  <dcterms:created xsi:type="dcterms:W3CDTF">2020-10-18T06:15:56Z</dcterms:created>
  <dcterms:modified xsi:type="dcterms:W3CDTF">2020-12-07T00:08:48Z</dcterms:modified>
</cp:coreProperties>
</file>

<file path=docProps/thumbnail.jpeg>
</file>